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0A15B-4C21-BA3C-EC3D-F6DEEF4E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8EF221-7BC3-4B9A-9F6C-AF5319DB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41DC-0AB1-4F7D-84C5-015559DD8315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E2C72D-396C-4111-F604-55469C32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2C7DA-591F-C0C5-AAFD-EAE44D07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F2BC-B422-4CDC-A4E0-651FD0599C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8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13686C-49B0-CA9B-442B-2F4B9166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21E6DE-4E3D-D713-8940-0B0A5790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7CBCE3-F66E-8B0C-256C-BFF52CC2C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41DC-0AB1-4F7D-84C5-015559DD8315}" type="datetimeFigureOut">
              <a:rPr lang="fr-CA" smtClean="0"/>
              <a:t>2023-04-11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0CBEDB-A101-C2DC-E5E7-3083F91FF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1A1FEC-F270-3D4A-D65E-57D35E1F6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F2BC-B422-4CDC-A4E0-651FD0599CA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7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F606C56-BEB8-3137-3CD3-75F4BC95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08FEBC-6AE5-DC3A-A48C-B24E67CED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9C90569-7B99-BA0C-4822-0454C80B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EA2294-4608-66BB-C29D-FD62554E2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5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E1AF8FF-782D-B73C-20BC-02EEC00B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17913D-3679-BD20-E5B5-2C7F0378C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3ECF2FE-FE8D-0B45-79F3-27AE4D70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E8326B-F457-8B05-722C-89E0609FD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DDCC89C-43D2-B827-8EFE-281205A4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91B7CC-8D3B-19AA-780F-CAD8C686DC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768B2B8-3078-0C00-115B-CFDB39B9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E3E355-C8BD-8C8A-BE89-FF82C9218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94BEF6C-2B66-C636-47D1-0FC3174F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82359B-8089-E62A-7233-2EFC23842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6A71E9C-F548-F5C8-19BE-545A66FA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A03578-6140-A676-D291-2F9D87FD2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0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56F0417-4C7D-FF54-E23A-22162C2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273EF4-7AE4-0CDA-384E-034EFC932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0859122-B2B0-6C12-F1A4-F90C8127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F4AF3E-7C24-026B-9A65-C59DF22C17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2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10C6659-13AC-43CA-E9F6-3B9E9796E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5781FF-0D22-D38B-893D-BCA0F5A518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74FDAA6-D380-753B-FFA3-79FBFDC4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51FDED-B39A-B61C-D5C9-010B607C8A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7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CE99BA6-A78C-3721-F30F-3AD6D205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6F3348-4B4C-CFA0-4126-9ACA447A9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709BDD5-E106-9ABB-B426-B201C885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AAF7CF-701D-49F3-9345-99D934594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2DB6B100-5706-3800-F4C0-AA0C4CAB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D32E6E-942C-ABFB-EB9C-1A1CF9A3F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2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2AFB04E-A518-7C56-F885-D4CAFC8C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FC4147-AA39-E2AB-F9A5-8972A7FFE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2CDDEF5-7E20-3AF0-70A7-26E38F2D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5B1A57-670B-D31F-1B50-D10F10EE3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3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631B4F9-18EC-EFE3-B925-FDECD789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4948E4-8182-78F8-2775-871F34768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88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A839182-72FF-429A-E835-6677CFC3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72EC63-830C-77E6-CB04-08EFE34BA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0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51F5568-9A47-7991-7ACD-71ED0681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2C83EF-E305-E5CF-AEFA-214F0769A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9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7673AF20-1D3C-9E65-F975-6FE37D86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1CBB89-2B4B-1A76-6120-7A3C8E074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B6EEE40-A6EB-3FA7-9000-D35E4671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D673CC-D325-1BBB-91AE-1CB8F9A74A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8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9B1914F-1C8A-58CA-6A6B-FBF9AD0D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5577F6-40C5-C218-7358-EE0BD02BB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AD8CEE9F-0A03-D954-08F9-F090BFFC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537FE4-8D9A-2409-FDBE-4387223B3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D82158A-2F3F-CAB7-8F7E-F68BC300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7A62DC-5A21-CB01-78FA-C4D85E296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BA5BC5E-00F8-CF46-5D53-F6DAB035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2D3DEB-2D72-90BF-EB86-BD0F6B88D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042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CIFSS Universite 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Lanoue</dc:creator>
  <cp:lastModifiedBy>Anne-Marie Lanoue</cp:lastModifiedBy>
  <cp:revision>1</cp:revision>
  <dcterms:created xsi:type="dcterms:W3CDTF">2023-04-11T12:49:21Z</dcterms:created>
  <dcterms:modified xsi:type="dcterms:W3CDTF">2023-04-11T12:49:21Z</dcterms:modified>
</cp:coreProperties>
</file>